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134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DBC1EB-1E1C-46FE-94B1-AEABBCE1768F}" type="datetimeFigureOut">
              <a:rPr lang="nl-NL" smtClean="0"/>
              <a:t>23-8-2018</a:t>
            </a:fld>
            <a:endParaRPr lang="nl-N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047733-066F-419F-B6B6-9F08704395C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4792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47733-066F-419F-B6B6-9F08704395C6}" type="slidenum">
              <a:rPr lang="nl-NL" smtClean="0"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624872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89DF4-ED60-4654-8F56-28CF8C592674}" type="datetime1">
              <a:rPr lang="en-US" smtClean="0"/>
              <a:t>8/23/2018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Volley Tilburg | 16 juni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0EE49-BE70-475A-9269-1192FF217828}" type="datetime1">
              <a:rPr lang="en-US" smtClean="0"/>
              <a:t>8/23/2018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Volley Tilburg | 16 juni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7F1E7B1-446E-46EF-97A2-B46EF340DCD6}" type="datetime1">
              <a:rPr lang="en-US" smtClean="0"/>
              <a:t>8/23/2018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Volley Tilburg | 16 juni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33ED5-1294-4917-8A94-C9558468FA77}" type="datetime1">
              <a:rPr lang="en-US" smtClean="0"/>
              <a:t>8/23/2018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Volley Tilburg | 16 juni 2015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1AE1B-17DB-477F-B6D3-3432C7AAE00E}" type="datetime1">
              <a:rPr lang="en-US" smtClean="0"/>
              <a:t>8/23/2018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Volley Tilburg | 16 juni 2015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73D10-F5B7-4FCC-A53F-D502A8D937E7}" type="datetime1">
              <a:rPr lang="en-US" smtClean="0"/>
              <a:t>8/23/2018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Volley Tilburg | 16 juni 2015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79F55-00BD-473E-844A-B50998FAA639}" type="datetime1">
              <a:rPr lang="en-US" smtClean="0"/>
              <a:t>8/23/2018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Volley Tilburg | 16 juni 2015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C1D85-58E2-45AF-A951-62C0680FA97F}" type="datetime1">
              <a:rPr lang="en-US" smtClean="0"/>
              <a:t>8/23/2018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Volley Tilburg | 16 juni 2015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2A5E1-6DAF-4307-8B30-6412BAF60D88}" type="datetime1">
              <a:rPr lang="en-US" smtClean="0"/>
              <a:t>8/23/2018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Volley Tilburg | 16 juni 2015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2E83-93F6-4D4B-83F7-2C4D32300955}" type="datetime1">
              <a:rPr lang="en-US" smtClean="0"/>
              <a:t>8/23/2018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Volley Tilburg | 16 juni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4B8DBBA8-005F-45E1-A012-614E054D9A49}" type="datetime1">
              <a:rPr lang="en-US" smtClean="0"/>
              <a:t>8/23/2018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r>
              <a:rPr lang="en-US"/>
              <a:t>Volley Tilburg | 16 juni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7315E555-06DF-4F73-9DFD-D1303D0AEFAF}" type="datetime1">
              <a:rPr lang="en-US" smtClean="0"/>
              <a:t>8/23/2018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r>
              <a:rPr lang="en-US"/>
              <a:t>Volley Tilburg | 16 juni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68956" y="2173229"/>
            <a:ext cx="11471565" cy="1739347"/>
          </a:xfrm>
        </p:spPr>
        <p:txBody>
          <a:bodyPr>
            <a:normAutofit/>
          </a:bodyPr>
          <a:lstStyle/>
          <a:p>
            <a:r>
              <a:rPr lang="nl-NL" sz="5000" dirty="0"/>
              <a:t>Zitvolleybal</a:t>
            </a:r>
            <a:br>
              <a:rPr lang="nl-NL" sz="5000" dirty="0"/>
            </a:br>
            <a:r>
              <a:rPr lang="nl-NL" sz="5000" dirty="0"/>
              <a:t>Tilburg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62" y="2415807"/>
            <a:ext cx="4879732" cy="1109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1829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3700" dirty="0"/>
              <a:t>Tip 1: begin gewoon, maar zet wel door!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>
                <a:solidFill>
                  <a:srgbClr val="002060"/>
                </a:solidFill>
              </a:rPr>
              <a:t>Historie in Tilburg</a:t>
            </a:r>
          </a:p>
          <a:p>
            <a:pPr lvl="1"/>
            <a:r>
              <a:rPr lang="nl-NL" sz="1800" i="1" dirty="0"/>
              <a:t>Lastig begin</a:t>
            </a:r>
          </a:p>
          <a:p>
            <a:pPr lvl="1"/>
            <a:r>
              <a:rPr lang="nl-NL" sz="1800" i="1" dirty="0"/>
              <a:t>Lange adem</a:t>
            </a:r>
          </a:p>
          <a:p>
            <a:r>
              <a:rPr lang="nl-NL" dirty="0">
                <a:solidFill>
                  <a:srgbClr val="002060"/>
                </a:solidFill>
              </a:rPr>
              <a:t>Meerdere handjes sleutel tot succes</a:t>
            </a:r>
          </a:p>
          <a:p>
            <a:pPr lvl="1"/>
            <a:r>
              <a:rPr lang="nl-NL" sz="1800" i="1" dirty="0"/>
              <a:t>Zoek ondersteuning</a:t>
            </a:r>
          </a:p>
          <a:p>
            <a:r>
              <a:rPr lang="nl-NL" dirty="0">
                <a:solidFill>
                  <a:srgbClr val="002060"/>
                </a:solidFill>
              </a:rPr>
              <a:t>Olievlek</a:t>
            </a:r>
          </a:p>
          <a:p>
            <a:pPr lvl="1"/>
            <a:r>
              <a:rPr lang="nl-NL" sz="1800" i="1" dirty="0"/>
              <a:t>Clinics andere clubs</a:t>
            </a:r>
          </a:p>
          <a:p>
            <a:pPr lvl="1"/>
            <a:r>
              <a:rPr lang="nl-NL" sz="1800" i="1" dirty="0"/>
              <a:t>Clinics revalidatiecentra</a:t>
            </a:r>
          </a:p>
          <a:p>
            <a:pPr lvl="1"/>
            <a:r>
              <a:rPr lang="nl-NL" sz="1800" i="1" dirty="0"/>
              <a:t>Nodig teams uit of bied het aan als wederdienst</a:t>
            </a:r>
          </a:p>
          <a:p>
            <a:pPr lvl="1"/>
            <a:r>
              <a:rPr lang="nl-NL" sz="1800" i="1" dirty="0"/>
              <a:t>Special Heroes Day</a:t>
            </a:r>
          </a:p>
          <a:p>
            <a:pPr lvl="1"/>
            <a:r>
              <a:rPr lang="nl-NL" sz="1800" i="1" dirty="0"/>
              <a:t>Rolstoelvaardigheidstraining</a:t>
            </a:r>
          </a:p>
          <a:p>
            <a:pPr lvl="1"/>
            <a:r>
              <a:rPr lang="nl-NL" sz="1800" i="1" dirty="0"/>
              <a:t>Zoek connectie met andere vereniging die jou snapt</a:t>
            </a:r>
          </a:p>
          <a:p>
            <a:endParaRPr lang="nl-NL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Volley Tilburg | 16 juni 2015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17890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3700" dirty="0"/>
              <a:t>Tip 2: actief werven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nl-NL" dirty="0">
                <a:solidFill>
                  <a:srgbClr val="002060"/>
                </a:solidFill>
              </a:rPr>
              <a:t>Volleybalvereniging(en)</a:t>
            </a:r>
          </a:p>
          <a:p>
            <a:pPr lvl="1">
              <a:lnSpc>
                <a:spcPct val="80000"/>
              </a:lnSpc>
            </a:pPr>
            <a:r>
              <a:rPr lang="nl-NL" sz="1800" i="1" dirty="0"/>
              <a:t>Vraag trainers om geblesseerden door te verwijzen</a:t>
            </a:r>
          </a:p>
          <a:p>
            <a:pPr lvl="1">
              <a:lnSpc>
                <a:spcPct val="80000"/>
              </a:lnSpc>
            </a:pPr>
            <a:r>
              <a:rPr lang="nl-NL" sz="1800" i="1" dirty="0"/>
              <a:t>Zorg voor draagvlak bij bestuur en laat hoog op de agenda zetten</a:t>
            </a:r>
          </a:p>
          <a:p>
            <a:pPr lvl="1">
              <a:lnSpc>
                <a:spcPct val="80000"/>
              </a:lnSpc>
            </a:pPr>
            <a:r>
              <a:rPr lang="nl-NL" sz="1800" i="1" dirty="0"/>
              <a:t>Vragen oud-leden lijsten op en bel na</a:t>
            </a:r>
          </a:p>
          <a:p>
            <a:r>
              <a:rPr lang="nl-NL" dirty="0">
                <a:solidFill>
                  <a:srgbClr val="002060"/>
                </a:solidFill>
              </a:rPr>
              <a:t>Revalidatiecentra</a:t>
            </a:r>
          </a:p>
          <a:p>
            <a:pPr lvl="1"/>
            <a:r>
              <a:rPr lang="nl-NL" sz="1800" i="1" dirty="0"/>
              <a:t>Zorg dat zitvolleybal een vast onderdeel wordt van de revalidatie</a:t>
            </a:r>
            <a:endParaRPr lang="nl-NL" sz="1800" dirty="0">
              <a:solidFill>
                <a:srgbClr val="002060"/>
              </a:solidFill>
            </a:endParaRPr>
          </a:p>
          <a:p>
            <a:r>
              <a:rPr lang="nl-NL" dirty="0">
                <a:solidFill>
                  <a:srgbClr val="002060"/>
                </a:solidFill>
              </a:rPr>
              <a:t>Clinics / speciale doelgroepen (fysio, trainers, gymleraren, </a:t>
            </a:r>
            <a:r>
              <a:rPr lang="nl-NL" dirty="0" err="1">
                <a:solidFill>
                  <a:srgbClr val="002060"/>
                </a:solidFill>
              </a:rPr>
              <a:t>etc</a:t>
            </a:r>
            <a:r>
              <a:rPr lang="nl-NL" dirty="0">
                <a:solidFill>
                  <a:srgbClr val="002060"/>
                </a:solidFill>
              </a:rPr>
              <a:t>)</a:t>
            </a:r>
          </a:p>
          <a:p>
            <a:pPr lvl="1">
              <a:lnSpc>
                <a:spcPct val="80000"/>
              </a:lnSpc>
            </a:pPr>
            <a:r>
              <a:rPr lang="nl-NL" sz="1800" i="1" dirty="0"/>
              <a:t>Bel na als er potentiele kandidaten bij zitten</a:t>
            </a:r>
          </a:p>
          <a:p>
            <a:pPr lvl="1">
              <a:lnSpc>
                <a:spcPct val="80000"/>
              </a:lnSpc>
            </a:pPr>
            <a:r>
              <a:rPr lang="nl-NL" sz="1800" i="1" dirty="0"/>
              <a:t>Nodig ze uit voor een training en laat ze het ervaren</a:t>
            </a:r>
          </a:p>
          <a:p>
            <a:r>
              <a:rPr lang="nl-NL" dirty="0">
                <a:solidFill>
                  <a:srgbClr val="002060"/>
                </a:solidFill>
              </a:rPr>
              <a:t>Trek de stoute schoenen aan</a:t>
            </a:r>
          </a:p>
          <a:p>
            <a:pPr lvl="1">
              <a:lnSpc>
                <a:spcPct val="80000"/>
              </a:lnSpc>
            </a:pPr>
            <a:r>
              <a:rPr lang="nl-NL" sz="1800" dirty="0"/>
              <a:t>Geblesseerden vragen mee te komen doen</a:t>
            </a:r>
          </a:p>
          <a:p>
            <a:pPr lvl="1">
              <a:lnSpc>
                <a:spcPct val="80000"/>
              </a:lnSpc>
            </a:pPr>
            <a:r>
              <a:rPr lang="nl-NL" sz="1800" dirty="0"/>
              <a:t>Iemand op Facebook die aangeeft niet meer te mogen volleyballen</a:t>
            </a:r>
          </a:p>
          <a:p>
            <a:pPr lvl="1">
              <a:lnSpc>
                <a:spcPct val="80000"/>
              </a:lnSpc>
            </a:pPr>
            <a:r>
              <a:rPr lang="nl-NL" sz="1800" dirty="0" err="1"/>
              <a:t>Stalking</a:t>
            </a:r>
            <a:r>
              <a:rPr lang="nl-NL" sz="1800" dirty="0"/>
              <a:t> tot op bepaalde hoogte </a:t>
            </a:r>
            <a:r>
              <a:rPr lang="nl-NL" sz="1800" dirty="0">
                <a:sym typeface="Wingdings" panose="05000000000000000000" pitchFamily="2" charset="2"/>
              </a:rPr>
              <a:t></a:t>
            </a:r>
          </a:p>
          <a:p>
            <a:pPr lvl="1">
              <a:lnSpc>
                <a:spcPct val="80000"/>
              </a:lnSpc>
            </a:pPr>
            <a:r>
              <a:rPr lang="nl-NL" sz="1800" dirty="0">
                <a:sym typeface="Wingdings" panose="05000000000000000000" pitchFamily="2" charset="2"/>
              </a:rPr>
              <a:t>Zet Google in om te zoeken naar potentiele leden</a:t>
            </a:r>
          </a:p>
          <a:p>
            <a:pPr lvl="1"/>
            <a:endParaRPr lang="nl-NL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Volley Tilburg | 16 </a:t>
            </a:r>
            <a:r>
              <a:rPr lang="en-US" dirty="0" err="1"/>
              <a:t>juni</a:t>
            </a:r>
            <a:r>
              <a:rPr lang="en-US" dirty="0"/>
              <a:t> 2015</a:t>
            </a:r>
          </a:p>
        </p:txBody>
      </p:sp>
    </p:spTree>
    <p:extLst>
      <p:ext uri="{BB962C8B-B14F-4D97-AF65-F5344CB8AC3E}">
        <p14:creationId xmlns:p14="http://schemas.microsoft.com/office/powerpoint/2010/main" val="3216456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3700" dirty="0"/>
              <a:t>Tip 3: Pak (sportieve) kansen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>
                <a:solidFill>
                  <a:srgbClr val="002060"/>
                </a:solidFill>
              </a:rPr>
              <a:t>Deelname competitie</a:t>
            </a:r>
          </a:p>
          <a:p>
            <a:pPr lvl="1"/>
            <a:r>
              <a:rPr lang="nl-NL" i="1" dirty="0"/>
              <a:t>Groot aandeel in succes</a:t>
            </a:r>
          </a:p>
          <a:p>
            <a:pPr lvl="1"/>
            <a:r>
              <a:rPr lang="nl-NL" i="1" dirty="0"/>
              <a:t>Soepel en flexibel / er is altijd een oplossing</a:t>
            </a:r>
          </a:p>
          <a:p>
            <a:r>
              <a:rPr lang="nl-NL" dirty="0">
                <a:solidFill>
                  <a:srgbClr val="002060"/>
                </a:solidFill>
              </a:rPr>
              <a:t>Deelname toernooien</a:t>
            </a:r>
          </a:p>
          <a:p>
            <a:r>
              <a:rPr lang="nl-NL" dirty="0">
                <a:solidFill>
                  <a:srgbClr val="002060"/>
                </a:solidFill>
              </a:rPr>
              <a:t>Para Beachvolleybal</a:t>
            </a:r>
          </a:p>
          <a:p>
            <a:r>
              <a:rPr lang="nl-NL" dirty="0">
                <a:solidFill>
                  <a:srgbClr val="002060"/>
                </a:solidFill>
              </a:rPr>
              <a:t>Beker Zitvolleybal Regio Zuid</a:t>
            </a:r>
          </a:p>
          <a:p>
            <a:r>
              <a:rPr lang="nl-NL" dirty="0">
                <a:solidFill>
                  <a:srgbClr val="002060"/>
                </a:solidFill>
              </a:rPr>
              <a:t>WK Recordpoging Beachvolleybal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Volley Tilburg | 16 juni 2015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86888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3700" dirty="0"/>
              <a:t>Tip 4: creëer kansen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11680"/>
            <a:ext cx="9784080" cy="2603452"/>
          </a:xfrm>
        </p:spPr>
        <p:txBody>
          <a:bodyPr/>
          <a:lstStyle/>
          <a:p>
            <a:r>
              <a:rPr lang="nl-NL" dirty="0">
                <a:solidFill>
                  <a:srgbClr val="002060"/>
                </a:solidFill>
              </a:rPr>
              <a:t>Demonstratiewedstrijden</a:t>
            </a:r>
          </a:p>
          <a:p>
            <a:r>
              <a:rPr lang="nl-NL" dirty="0">
                <a:solidFill>
                  <a:srgbClr val="002060"/>
                </a:solidFill>
              </a:rPr>
              <a:t>Para Beachvolleybal trainingen</a:t>
            </a:r>
          </a:p>
          <a:p>
            <a:r>
              <a:rPr lang="nl-NL" dirty="0">
                <a:solidFill>
                  <a:srgbClr val="002060"/>
                </a:solidFill>
              </a:rPr>
              <a:t>Para Beachvolleybal toernooi</a:t>
            </a:r>
          </a:p>
          <a:p>
            <a:r>
              <a:rPr lang="nl-NL" dirty="0">
                <a:solidFill>
                  <a:srgbClr val="002060"/>
                </a:solidFill>
              </a:rPr>
              <a:t>Open training Nationale Sportweek</a:t>
            </a:r>
          </a:p>
          <a:p>
            <a:r>
              <a:rPr lang="nl-NL" dirty="0">
                <a:solidFill>
                  <a:srgbClr val="002060"/>
                </a:solidFill>
              </a:rPr>
              <a:t>Maatschappelijke project </a:t>
            </a:r>
            <a:r>
              <a:rPr lang="nl-NL" i="1" dirty="0">
                <a:solidFill>
                  <a:srgbClr val="002060"/>
                </a:solidFill>
              </a:rPr>
              <a:t>(Meer dan Sport Toernooi)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Volley Tilburg | 16 juni 2015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046959" y="4615132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nl-NL" sz="2400" b="1" i="1" dirty="0"/>
              <a:t>27 september 2015</a:t>
            </a:r>
          </a:p>
          <a:p>
            <a:pPr algn="ctr"/>
            <a:r>
              <a:rPr lang="nl-NL" sz="2400" b="1" i="1" dirty="0"/>
              <a:t>Zitvolleybaltoernooi en Interland </a:t>
            </a:r>
          </a:p>
          <a:p>
            <a:pPr algn="ctr"/>
            <a:r>
              <a:rPr lang="nl-NL" sz="2400" b="1" i="1" dirty="0"/>
              <a:t>Nederland – Bosnië en Herzegovina </a:t>
            </a:r>
            <a:r>
              <a:rPr lang="nl-NL" sz="2400" b="1" i="1" dirty="0">
                <a:sym typeface="Wingdings" panose="05000000000000000000" pitchFamily="2" charset="2"/>
              </a:rPr>
              <a:t></a:t>
            </a:r>
          </a:p>
          <a:p>
            <a:pPr algn="ctr"/>
            <a:r>
              <a:rPr lang="nl-NL" b="1" i="1" dirty="0">
                <a:solidFill>
                  <a:srgbClr val="002060"/>
                </a:solidFill>
                <a:sym typeface="Wingdings" panose="05000000000000000000" pitchFamily="2" charset="2"/>
              </a:rPr>
              <a:t>Hans Mater zal training geven aan Tilburg en Pim Scherpenzeel komt de interland becommentariëren.</a:t>
            </a:r>
            <a:endParaRPr lang="nl-NL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2568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3700" dirty="0"/>
              <a:t>Tip 5: Reclame, reclame, reclame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nl-NL" dirty="0">
                <a:solidFill>
                  <a:srgbClr val="002060"/>
                </a:solidFill>
              </a:rPr>
              <a:t>Wat je ook organiseert… pak het groots aan</a:t>
            </a:r>
          </a:p>
          <a:p>
            <a:pPr lvl="1"/>
            <a:r>
              <a:rPr lang="nl-NL" sz="1800" i="1" dirty="0"/>
              <a:t>Zorg voor sfeer en aankleding</a:t>
            </a:r>
          </a:p>
          <a:p>
            <a:pPr lvl="1"/>
            <a:r>
              <a:rPr lang="nl-NL" sz="1800" i="1" dirty="0"/>
              <a:t>Betrek zoveel mogelijk pers erbij en nodig VIPS uit</a:t>
            </a:r>
          </a:p>
          <a:p>
            <a:pPr lvl="1"/>
            <a:r>
              <a:rPr lang="nl-NL" sz="1800" i="1" dirty="0"/>
              <a:t>Wees creatief en denk out-of-the-box (Live </a:t>
            </a:r>
            <a:r>
              <a:rPr lang="nl-NL" sz="1800" i="1" dirty="0" err="1"/>
              <a:t>Stream</a:t>
            </a:r>
            <a:r>
              <a:rPr lang="nl-NL" sz="1800" i="1" dirty="0"/>
              <a:t>, Meerkat, QR, </a:t>
            </a:r>
            <a:r>
              <a:rPr lang="nl-NL" sz="1800" i="1" dirty="0" err="1"/>
              <a:t>Nooizers</a:t>
            </a:r>
            <a:r>
              <a:rPr lang="nl-NL" sz="1800" i="1" dirty="0"/>
              <a:t>)</a:t>
            </a:r>
          </a:p>
          <a:p>
            <a:r>
              <a:rPr lang="nl-NL" dirty="0">
                <a:solidFill>
                  <a:srgbClr val="002060"/>
                </a:solidFill>
              </a:rPr>
              <a:t>Social Media</a:t>
            </a:r>
          </a:p>
          <a:p>
            <a:pPr lvl="1"/>
            <a:r>
              <a:rPr lang="nl-NL" sz="1800" i="1" dirty="0"/>
              <a:t>Creëer je eigen content (video, foto, grafisch. Cross-media)</a:t>
            </a:r>
          </a:p>
          <a:p>
            <a:pPr lvl="1"/>
            <a:r>
              <a:rPr lang="nl-NL" sz="1800" i="1" dirty="0"/>
              <a:t>Deel berichten van anderen</a:t>
            </a:r>
          </a:p>
          <a:p>
            <a:pPr lvl="1"/>
            <a:r>
              <a:rPr lang="nl-NL" sz="1800" i="1" dirty="0"/>
              <a:t>Zorg er voor dat het er gelikt uitziet</a:t>
            </a:r>
          </a:p>
          <a:p>
            <a:pPr lvl="1"/>
            <a:r>
              <a:rPr lang="nl-NL" sz="1800" i="1" dirty="0"/>
              <a:t>Werf volgers die als ambassadeurs optreden</a:t>
            </a:r>
          </a:p>
          <a:p>
            <a:r>
              <a:rPr lang="nl-NL" dirty="0">
                <a:solidFill>
                  <a:srgbClr val="002060"/>
                </a:solidFill>
              </a:rPr>
              <a:t>Offline Media</a:t>
            </a:r>
          </a:p>
          <a:p>
            <a:pPr lvl="1"/>
            <a:r>
              <a:rPr lang="nl-NL" sz="1800" i="1" dirty="0"/>
              <a:t>Stuur persberichten in. Liefst met foto (credit vrij)</a:t>
            </a:r>
          </a:p>
          <a:p>
            <a:pPr lvl="1"/>
            <a:r>
              <a:rPr lang="nl-NL" sz="1800" i="1" dirty="0"/>
              <a:t>Vraag lokale omroepen om te komen filmen</a:t>
            </a:r>
          </a:p>
          <a:p>
            <a:pPr lvl="1"/>
            <a:r>
              <a:rPr lang="nl-NL" sz="1800" i="1" dirty="0"/>
              <a:t>Geef interviews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Volley Tilburg | 16 juni 2015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18954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3700" dirty="0"/>
              <a:t>Tip 6: fondswerving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>
                <a:solidFill>
                  <a:srgbClr val="002060"/>
                </a:solidFill>
              </a:rPr>
              <a:t>Deur staat op een kier… soms zelfs helemaal open</a:t>
            </a:r>
          </a:p>
          <a:p>
            <a:pPr lvl="1"/>
            <a:r>
              <a:rPr lang="nl-NL" i="1" dirty="0"/>
              <a:t>Gemeente</a:t>
            </a:r>
          </a:p>
          <a:p>
            <a:pPr lvl="2"/>
            <a:r>
              <a:rPr lang="nl-NL" i="1" dirty="0"/>
              <a:t>Vernieuwend Sportaanbod</a:t>
            </a:r>
          </a:p>
          <a:p>
            <a:pPr lvl="2"/>
            <a:r>
              <a:rPr lang="nl-NL" i="1" dirty="0"/>
              <a:t>Deskundigheidsbevordering</a:t>
            </a:r>
          </a:p>
          <a:p>
            <a:pPr lvl="2"/>
            <a:r>
              <a:rPr lang="nl-NL" i="1" dirty="0"/>
              <a:t>Sportevenement</a:t>
            </a:r>
          </a:p>
          <a:p>
            <a:pPr lvl="1"/>
            <a:r>
              <a:rPr lang="nl-NL" i="1" dirty="0"/>
              <a:t>Fondsen</a:t>
            </a:r>
          </a:p>
          <a:p>
            <a:pPr lvl="1"/>
            <a:r>
              <a:rPr lang="nl-NL" i="1" dirty="0"/>
              <a:t>Nevobo </a:t>
            </a:r>
            <a:r>
              <a:rPr lang="nl-NL" i="1" dirty="0" err="1"/>
              <a:t>Join</a:t>
            </a:r>
            <a:r>
              <a:rPr lang="nl-NL" i="1" dirty="0"/>
              <a:t> Volleybal</a:t>
            </a:r>
          </a:p>
          <a:p>
            <a:r>
              <a:rPr lang="nl-NL" dirty="0">
                <a:solidFill>
                  <a:srgbClr val="002060"/>
                </a:solidFill>
              </a:rPr>
              <a:t>Wees creatief in het benaderen van potentiele sponsors</a:t>
            </a:r>
          </a:p>
          <a:p>
            <a:pPr lvl="1"/>
            <a:r>
              <a:rPr lang="nl-NL" i="1" dirty="0"/>
              <a:t>Zoek een match op basis van bijv. humor</a:t>
            </a:r>
          </a:p>
          <a:p>
            <a:pPr lvl="1"/>
            <a:r>
              <a:rPr lang="nl-NL" i="1" dirty="0"/>
              <a:t>Geef een clinic of organiseer een sportdag voor ze</a:t>
            </a:r>
          </a:p>
          <a:p>
            <a:pPr lvl="1"/>
            <a:r>
              <a:rPr lang="nl-NL" i="1" dirty="0"/>
              <a:t>Ben je sponsor dankbaar en werk hard voor een lange relatie</a:t>
            </a:r>
          </a:p>
          <a:p>
            <a:r>
              <a:rPr lang="nl-NL" dirty="0">
                <a:solidFill>
                  <a:srgbClr val="002060"/>
                </a:solidFill>
              </a:rPr>
              <a:t>Waarom heb je eigenlijk geld nodig?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Volley Tilburg | 16 juni 2015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35777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3700" dirty="0"/>
              <a:t>Resultaten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>
                <a:solidFill>
                  <a:srgbClr val="002060"/>
                </a:solidFill>
              </a:rPr>
              <a:t>Van 4 spelers naar 14 vaste krachten</a:t>
            </a:r>
            <a:endParaRPr lang="nl-NL" sz="1800" dirty="0"/>
          </a:p>
          <a:p>
            <a:pPr lvl="1"/>
            <a:r>
              <a:rPr lang="nl-NL" sz="1800" dirty="0"/>
              <a:t>4 spelers die begin volgend seizoen gaan starten</a:t>
            </a:r>
          </a:p>
          <a:p>
            <a:r>
              <a:rPr lang="nl-NL" dirty="0">
                <a:solidFill>
                  <a:srgbClr val="002060"/>
                </a:solidFill>
              </a:rPr>
              <a:t>Sportieve verbetering</a:t>
            </a:r>
          </a:p>
          <a:p>
            <a:r>
              <a:rPr lang="nl-NL" dirty="0">
                <a:solidFill>
                  <a:srgbClr val="002060"/>
                </a:solidFill>
              </a:rPr>
              <a:t>Fysieke verbetering</a:t>
            </a:r>
          </a:p>
          <a:p>
            <a:r>
              <a:rPr lang="nl-NL" dirty="0">
                <a:solidFill>
                  <a:srgbClr val="002060"/>
                </a:solidFill>
              </a:rPr>
              <a:t>Grotere bekendheid in de wereld van zitvolleybal</a:t>
            </a:r>
          </a:p>
          <a:p>
            <a:r>
              <a:rPr lang="nl-NL" dirty="0">
                <a:solidFill>
                  <a:srgbClr val="002060"/>
                </a:solidFill>
              </a:rPr>
              <a:t>€ 15.000+ financiële middelen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Volley Tilburg | 16 juni 2015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060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3700" dirty="0"/>
              <a:t>Seizoen ’15 – ’16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>
                <a:solidFill>
                  <a:srgbClr val="002060"/>
                </a:solidFill>
              </a:rPr>
              <a:t>Groei in aantal leden</a:t>
            </a:r>
          </a:p>
          <a:p>
            <a:r>
              <a:rPr lang="nl-NL" dirty="0">
                <a:solidFill>
                  <a:srgbClr val="002060"/>
                </a:solidFill>
              </a:rPr>
              <a:t>Twee teams in de competitie</a:t>
            </a:r>
          </a:p>
          <a:p>
            <a:r>
              <a:rPr lang="nl-NL" dirty="0">
                <a:solidFill>
                  <a:srgbClr val="002060"/>
                </a:solidFill>
              </a:rPr>
              <a:t>Opleiden en bijscholen tot ZVT-2</a:t>
            </a:r>
          </a:p>
          <a:p>
            <a:r>
              <a:rPr lang="nl-NL" dirty="0">
                <a:solidFill>
                  <a:srgbClr val="002060"/>
                </a:solidFill>
              </a:rPr>
              <a:t>Jeugdtak opzetten ???</a:t>
            </a:r>
          </a:p>
          <a:p>
            <a:r>
              <a:rPr lang="nl-NL">
                <a:solidFill>
                  <a:srgbClr val="002060"/>
                </a:solidFill>
              </a:rPr>
              <a:t>Scheidsrechters opleiden </a:t>
            </a:r>
            <a:r>
              <a:rPr lang="nl-NL" dirty="0">
                <a:solidFill>
                  <a:srgbClr val="002060"/>
                </a:solidFill>
              </a:rPr>
              <a:t>???</a:t>
            </a:r>
          </a:p>
          <a:p>
            <a:r>
              <a:rPr lang="nl-NL" dirty="0">
                <a:solidFill>
                  <a:srgbClr val="002060"/>
                </a:solidFill>
              </a:rPr>
              <a:t>Fusie goed doorlopen en vruchten plukken</a:t>
            </a:r>
          </a:p>
          <a:p>
            <a:r>
              <a:rPr lang="nl-NL" dirty="0">
                <a:solidFill>
                  <a:srgbClr val="002060"/>
                </a:solidFill>
              </a:rPr>
              <a:t>1</a:t>
            </a:r>
            <a:r>
              <a:rPr lang="nl-NL" baseline="30000" dirty="0">
                <a:solidFill>
                  <a:srgbClr val="002060"/>
                </a:solidFill>
              </a:rPr>
              <a:t>e</a:t>
            </a:r>
            <a:r>
              <a:rPr lang="nl-NL" dirty="0">
                <a:solidFill>
                  <a:srgbClr val="002060"/>
                </a:solidFill>
              </a:rPr>
              <a:t> Warming-Up Toernooi en Interland</a:t>
            </a:r>
          </a:p>
          <a:p>
            <a:pPr lvl="1"/>
            <a:r>
              <a:rPr lang="nl-NL" dirty="0"/>
              <a:t>Moet terugkerend evenement worden</a:t>
            </a:r>
          </a:p>
          <a:p>
            <a:pPr marL="0" indent="0">
              <a:buNone/>
            </a:pPr>
            <a:endParaRPr lang="nl-NL" dirty="0">
              <a:solidFill>
                <a:srgbClr val="00206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Volley Tilburg | 16 juni 2015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62511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AFDE63FB5EB504587870E40A5BC67AD" ma:contentTypeVersion="19" ma:contentTypeDescription="Een nieuw document maken." ma:contentTypeScope="" ma:versionID="ee68765641d41d9b176a306e633f0634">
  <xsd:schema xmlns:xsd="http://www.w3.org/2001/XMLSchema" xmlns:xs="http://www.w3.org/2001/XMLSchema" xmlns:p="http://schemas.microsoft.com/office/2006/metadata/properties" xmlns:ns2="c2088308-d171-477d-bb22-03e0694e3ca7" xmlns:ns3="d829a6d9-06b1-4351-b778-659f08a53de1" xmlns:ns4="9989b670-7383-44e8-a67f-5329bb8c16ff" targetNamespace="http://schemas.microsoft.com/office/2006/metadata/properties" ma:root="true" ma:fieldsID="716b4c5e2c5500f1d54377448c4461c0" ns2:_="" ns3:_="" ns4:_="">
    <xsd:import namespace="c2088308-d171-477d-bb22-03e0694e3ca7"/>
    <xsd:import namespace="d829a6d9-06b1-4351-b778-659f08a53de1"/>
    <xsd:import namespace="9989b670-7383-44e8-a67f-5329bb8c16f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088308-d171-477d-bb22-03e0694e3c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Afbeeldingtags" ma:readOnly="false" ma:fieldId="{5cf76f15-5ced-4ddc-b409-7134ff3c332f}" ma:taxonomyMulti="true" ma:sspId="f9b57c61-6a1b-4257-a558-260bb218f3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29a6d9-06b1-4351-b778-659f08a53de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Gedeeld met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89b670-7383-44e8-a67f-5329bb8c16ff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47bde08b-3bf7-43fb-8d46-f1cceb3cce44}" ma:internalName="TaxCatchAll" ma:showField="CatchAllData" ma:web="9989b670-7383-44e8-a67f-5329bb8c16f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6" ma:displayName="Inhoudstype"/>
        <xsd:element ref="dc:title" minOccurs="0" maxOccurs="1" ma:index="3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9EEAF8B-A724-4F5C-8139-8D86AE2AFAA5}"/>
</file>

<file path=customXml/itemProps2.xml><?xml version="1.0" encoding="utf-8"?>
<ds:datastoreItem xmlns:ds="http://schemas.openxmlformats.org/officeDocument/2006/customXml" ds:itemID="{00260E10-6F61-4EB1-99A9-021D170D7A5D}"/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253</TotalTime>
  <Words>540</Words>
  <Application>Microsoft Office PowerPoint</Application>
  <PresentationFormat>Breedbeeld</PresentationFormat>
  <Paragraphs>99</Paragraphs>
  <Slides>9</Slides>
  <Notes>1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9</vt:i4>
      </vt:variant>
    </vt:vector>
  </HeadingPairs>
  <TitlesOfParts>
    <vt:vector size="13" baseType="lpstr">
      <vt:lpstr>Calibri</vt:lpstr>
      <vt:lpstr>Corbel</vt:lpstr>
      <vt:lpstr>Wingdings</vt:lpstr>
      <vt:lpstr>Banded</vt:lpstr>
      <vt:lpstr>Zitvolleybal Tilburg</vt:lpstr>
      <vt:lpstr>Tip 1: begin gewoon, maar zet wel door!</vt:lpstr>
      <vt:lpstr>Tip 2: actief werven</vt:lpstr>
      <vt:lpstr>Tip 3: Pak (sportieve) kansen</vt:lpstr>
      <vt:lpstr>Tip 4: creëer kansen</vt:lpstr>
      <vt:lpstr>Tip 5: Reclame, reclame, reclame</vt:lpstr>
      <vt:lpstr>Tip 6: fondswerving</vt:lpstr>
      <vt:lpstr>Resultaten</vt:lpstr>
      <vt:lpstr>Seizoen ’15 – ’16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Zitvolleybal Tilburg</dc:title>
  <dc:creator>Casimir Wernaart</dc:creator>
  <cp:lastModifiedBy>Hans Mater</cp:lastModifiedBy>
  <cp:revision>26</cp:revision>
  <dcterms:created xsi:type="dcterms:W3CDTF">2015-06-15T18:14:45Z</dcterms:created>
  <dcterms:modified xsi:type="dcterms:W3CDTF">2018-08-23T06:35:02Z</dcterms:modified>
</cp:coreProperties>
</file>